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80" r:id="rId3"/>
    <p:sldId id="289" r:id="rId4"/>
    <p:sldId id="290" r:id="rId5"/>
    <p:sldId id="291" r:id="rId6"/>
    <p:sldId id="292" r:id="rId7"/>
    <p:sldId id="293" r:id="rId8"/>
    <p:sldId id="282" r:id="rId9"/>
    <p:sldId id="287" r:id="rId10"/>
    <p:sldId id="284" r:id="rId11"/>
    <p:sldId id="285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30"/>
    <p:restoredTop sz="94768"/>
  </p:normalViewPr>
  <p:slideViewPr>
    <p:cSldViewPr snapToGrid="0">
      <p:cViewPr varScale="1">
        <p:scale>
          <a:sx n="94" d="100"/>
          <a:sy n="94" d="100"/>
        </p:scale>
        <p:origin x="224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E75EDD-AC4D-8A46-8C02-234AE02D8617}" type="datetimeFigureOut">
              <a:rPr kumimoji="1" lang="ko-KR" altLang="en-US" smtClean="0"/>
              <a:t>2025. 8. 17.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25CD93-99EF-7E40-BC31-63954E23509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091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A665C5-FD95-6C8F-F9CF-507726D74A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E24973-1857-7BD4-D803-0F3859A5D5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163C5F-8F51-D2C9-B9D8-0C5ED0B94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25D-FD41-4849-AE03-1D097D5377A0}" type="datetimeFigureOut">
              <a:rPr kumimoji="1" lang="ko-KR" altLang="en-US" smtClean="0"/>
              <a:t>2025. 8. 17.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3DEE43-2BC7-9085-A749-FF123031F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185326-010A-5ADF-40DA-780139BBE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21254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E5D8EA-C3AB-B76D-F342-7B5F49B4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21F9D1A-8697-D3B9-885B-4255644676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5F14D8-B14F-A82C-660B-C4CD5FAC8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25D-FD41-4849-AE03-1D097D5377A0}" type="datetimeFigureOut">
              <a:rPr kumimoji="1" lang="ko-KR" altLang="en-US" smtClean="0"/>
              <a:t>2025. 8. 17.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44C71C-37D9-FE04-6C0E-D95BF51C9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23270A-862F-E1A8-7D7A-FEF885812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11158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00BEC44-E738-D382-7E57-3519C02557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8A56F0F-2394-CD67-AB0B-AE932B94D7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10AB3A-82AE-79E0-5CAA-E6DDAB627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25D-FD41-4849-AE03-1D097D5377A0}" type="datetimeFigureOut">
              <a:rPr kumimoji="1" lang="ko-KR" altLang="en-US" smtClean="0"/>
              <a:t>2025. 8. 17.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C092DB-6F35-AE97-0977-FC08535F1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C77D05-B2FD-185F-C7B1-CDE75B5B3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31417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D3B46B-98A5-ED00-BCD2-EFA0FCFA4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631A0E-B6A3-356C-F056-162F8506B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8645F7-3D48-F46B-5DF1-2E3359A6F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25D-FD41-4849-AE03-1D097D5377A0}" type="datetimeFigureOut">
              <a:rPr kumimoji="1" lang="ko-KR" altLang="en-US" smtClean="0"/>
              <a:t>2025. 8. 17.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D4E0CE-F102-19B7-1483-E43BA8762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8E138E-42F4-23E8-B8E7-A840B5409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60288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D1E25D-EBA1-EE86-8B24-B707C80DD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218A443-D3F0-677D-A8EA-EC234E6011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15C137-9AC0-DAC8-5794-BCDA14D38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25D-FD41-4849-AE03-1D097D5377A0}" type="datetimeFigureOut">
              <a:rPr kumimoji="1" lang="ko-KR" altLang="en-US" smtClean="0"/>
              <a:t>2025. 8. 17.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2843E4-0043-1C49-37D6-7672E35F9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080AB2-9D39-746E-34AC-49AC83B8A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61817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9E5303-C3C5-DD2D-ACB0-95DF67E6A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BE55DA-BE90-8BD1-338B-0B4EA58578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6420604-F626-C681-33E7-17DCB959B6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024C7A-B3BA-00C1-4C29-9D05917A5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25D-FD41-4849-AE03-1D097D5377A0}" type="datetimeFigureOut">
              <a:rPr kumimoji="1" lang="ko-KR" altLang="en-US" smtClean="0"/>
              <a:t>2025. 8. 17.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EA2B88-23B8-6C1B-4BC7-CCF806F2B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14240-1D48-CE2C-F050-B4998F777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5232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26AB37-E6C8-3815-428E-CF391145E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B3B282-5C19-F0A6-9B2C-ABBA17C57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435EBA-D5F9-050A-22EB-59E6F369D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680CD3A-CEFF-B55B-0284-88B3F796C4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BAAA183-229C-CAEE-E318-5B52768A75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FADFA45-AA3E-D871-0849-C551FDCF8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25D-FD41-4849-AE03-1D097D5377A0}" type="datetimeFigureOut">
              <a:rPr kumimoji="1" lang="ko-KR" altLang="en-US" smtClean="0"/>
              <a:t>2025. 8. 17.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845682-6E22-67FC-ADE5-1F728DC67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A90E965-2545-7AD7-D948-B0153E002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52862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00A01B-CDFD-93E8-CBCF-CE8E3E476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4029AFC-27DA-6CC9-6C61-5F01E8A46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25D-FD41-4849-AE03-1D097D5377A0}" type="datetimeFigureOut">
              <a:rPr kumimoji="1" lang="ko-KR" altLang="en-US" smtClean="0"/>
              <a:t>2025. 8. 17.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C76ED87-EA04-51D7-EAB6-71F205850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6AC81AB-65ED-F4E3-9A27-B93D55A9C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68874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C3472EE-D49F-C75C-AC05-D9E4EA92C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25D-FD41-4849-AE03-1D097D5377A0}" type="datetimeFigureOut">
              <a:rPr kumimoji="1" lang="ko-KR" altLang="en-US" smtClean="0"/>
              <a:t>2025. 8. 17.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CE771F6-A93F-10FC-D1D5-D77DDEC86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ED60C95-74FC-668B-637F-959F0196A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62499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509137-7581-7CF4-8B83-58A6B4D6E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E42DF2-9415-A131-2B21-D9048972C1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FE368F-098D-1C19-84C7-98DE403BB4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CE6E53-0C41-6E53-7E8B-53CED3B7B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25D-FD41-4849-AE03-1D097D5377A0}" type="datetimeFigureOut">
              <a:rPr kumimoji="1" lang="ko-KR" altLang="en-US" smtClean="0"/>
              <a:t>2025. 8. 17.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8D9545-DABA-9145-7345-F2495D0F4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4470D2-5C10-144D-6F8A-D38C1E89B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84169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9AE000-26F1-425E-BE5C-251EE0193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03A519-1E4E-EFAF-A2B8-DC543D2B4F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4F60533-BAE2-FBF5-80EF-E8410C72B0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BDBA25-7CD2-FEF6-D852-A35403766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25D-FD41-4849-AE03-1D097D5377A0}" type="datetimeFigureOut">
              <a:rPr kumimoji="1" lang="ko-KR" altLang="en-US" smtClean="0"/>
              <a:t>2025. 8. 17.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6851C4-F141-E388-BAE3-B3FBA0E31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A17B1D-06EF-AC63-68AE-28A914C55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79978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909F265-9F28-9E34-C7F3-201135DD9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EA899D-3F72-346E-D4F9-F78F1AE415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6F5E71-5D58-78DD-4E5F-94063CB23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1D6B25D-FD41-4849-AE03-1D097D5377A0}" type="datetimeFigureOut">
              <a:rPr kumimoji="1" lang="ko-KR" altLang="en-US" smtClean="0"/>
              <a:t>2025. 8. 17.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3CE43E-0E2C-6C8A-EF92-28E125944B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9B1FD2-BBCF-DAF0-F4BB-ACACF10830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69108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6D93C1-A4F8-7C04-E5AB-DF001F9507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AI </a:t>
            </a:r>
            <a:r>
              <a:rPr kumimoji="1" lang="ko-KR" altLang="en-US" dirty="0"/>
              <a:t>실전 </a:t>
            </a:r>
            <a:r>
              <a:rPr kumimoji="1" lang="en-US" altLang="ko-KR" dirty="0"/>
              <a:t>12</a:t>
            </a:r>
            <a:r>
              <a:rPr kumimoji="1" lang="ko-KR" altLang="en-US" dirty="0"/>
              <a:t>주차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2A0A22F-60F9-D383-406E-CE481AFE33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" altLang="ko-KR" b="1" dirty="0"/>
              <a:t>Computer Vision - Text to Video</a:t>
            </a:r>
          </a:p>
        </p:txBody>
      </p:sp>
    </p:spTree>
    <p:extLst>
      <p:ext uri="{BB962C8B-B14F-4D97-AF65-F5344CB8AC3E}">
        <p14:creationId xmlns:p14="http://schemas.microsoft.com/office/powerpoint/2010/main" val="3896594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DD5723-9DDB-C342-8DB4-1A75E14F3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이미지 생성 잘하기 위한 방안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727F185-90BE-C626-3312-D68D502090F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기존의 </a:t>
            </a:r>
            <a:r>
              <a:rPr lang="en-US" altLang="ko-KR" dirty="0"/>
              <a:t>Diffusion </a:t>
            </a:r>
            <a:r>
              <a:rPr lang="ko-KR" altLang="en-US" dirty="0"/>
              <a:t>모델에서 </a:t>
            </a:r>
            <a:r>
              <a:rPr lang="en-US" altLang="ko-KR" dirty="0"/>
              <a:t>Denoise </a:t>
            </a:r>
            <a:r>
              <a:rPr lang="ko-KR" altLang="en-US" dirty="0"/>
              <a:t>하는 과정들을 구하는 것을 목표로 함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FlowDirector</a:t>
            </a:r>
            <a:r>
              <a:rPr lang="ko-KR" altLang="en-US" dirty="0"/>
              <a:t>에서 적용한 것으로 </a:t>
            </a:r>
            <a:r>
              <a:rPr lang="en" altLang="ko-KR" b="1" dirty="0"/>
              <a:t>Rectified flow</a:t>
            </a:r>
            <a:r>
              <a:rPr lang="ko-KR" altLang="en-US" b="1" dirty="0"/>
              <a:t> 기법으로</a:t>
            </a:r>
            <a:r>
              <a:rPr lang="en-US" altLang="ko-KR" b="1" dirty="0"/>
              <a:t>,</a:t>
            </a:r>
            <a:r>
              <a:rPr lang="ko-KR" altLang="en-US" b="1" dirty="0"/>
              <a:t> </a:t>
            </a:r>
            <a:r>
              <a:rPr lang="en-US" altLang="ko-KR" b="1" dirty="0"/>
              <a:t>Denoise </a:t>
            </a:r>
            <a:r>
              <a:rPr lang="ko-KR" altLang="en-US" b="1" dirty="0"/>
              <a:t>하는 과정</a:t>
            </a:r>
            <a:r>
              <a:rPr lang="en-US" altLang="ko-KR" b="1" dirty="0"/>
              <a:t>(</a:t>
            </a:r>
            <a:r>
              <a:rPr lang="en" altLang="ko-KR" b="1" dirty="0"/>
              <a:t>velocity, </a:t>
            </a:r>
            <a:r>
              <a:rPr lang="ko-KR" altLang="en-US" b="1" dirty="0"/>
              <a:t>속도</a:t>
            </a:r>
            <a:r>
              <a:rPr lang="en-US" altLang="ko-KR" b="1" dirty="0"/>
              <a:t>)</a:t>
            </a:r>
            <a:r>
              <a:rPr lang="ko-KR" altLang="en-US" b="1" dirty="0" err="1"/>
              <a:t>를</a:t>
            </a:r>
            <a:r>
              <a:rPr lang="ko-KR" altLang="en-US" b="1" dirty="0"/>
              <a:t> 학습하는 방안 제시</a:t>
            </a:r>
            <a:endParaRPr lang="en-US" altLang="ko-KR" b="1" dirty="0"/>
          </a:p>
          <a:p>
            <a:r>
              <a:rPr lang="ko-KR" altLang="en-US" dirty="0"/>
              <a:t>이 기법을 </a:t>
            </a:r>
            <a:r>
              <a:rPr lang="en-US" altLang="ko-KR" dirty="0"/>
              <a:t>FLUX </a:t>
            </a:r>
            <a:r>
              <a:rPr lang="ko-KR" altLang="en-US" dirty="0"/>
              <a:t>모델에서 채택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703A77C-AB46-1F37-0659-E6DE99808EC2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411929"/>
            <a:ext cx="5181600" cy="1178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5048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6571A9-B6FF-4202-FC82-AFBD1398D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이미지를 </a:t>
            </a:r>
            <a:r>
              <a:rPr kumimoji="1" lang="ko-KR" altLang="en-US" dirty="0" err="1"/>
              <a:t>생성를</a:t>
            </a:r>
            <a:r>
              <a:rPr kumimoji="1" lang="ko-KR" altLang="en-US" dirty="0"/>
              <a:t> 잘 하기 위한 방안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36E4EA5-E86C-310B-9B82-7DABFCBBF7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861778"/>
          </a:xfrm>
        </p:spPr>
        <p:txBody>
          <a:bodyPr>
            <a:normAutofit/>
          </a:bodyPr>
          <a:lstStyle/>
          <a:p>
            <a:r>
              <a:rPr lang="en" altLang="ko-KR" b="1" dirty="0"/>
              <a:t>Random noise start </a:t>
            </a:r>
          </a:p>
          <a:p>
            <a:pPr lvl="1"/>
            <a:r>
              <a:rPr kumimoji="1" lang="ko-KR" altLang="en-US" dirty="0"/>
              <a:t>노이즈를 초기화 할 때 대상의 이미지</a:t>
            </a:r>
            <a:r>
              <a:rPr kumimoji="1" lang="en-US" altLang="ko-KR" dirty="0"/>
              <a:t>(source image)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대상으로 노이즈 초기화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연관성 없이 이미지 생성</a:t>
            </a:r>
            <a:endParaRPr kumimoji="1" lang="en-US" altLang="ko-KR" dirty="0"/>
          </a:p>
          <a:p>
            <a:r>
              <a:rPr lang="en" altLang="ko-KR" b="1" dirty="0"/>
              <a:t>Noise Inversion </a:t>
            </a:r>
          </a:p>
          <a:p>
            <a:pPr lvl="1"/>
            <a:r>
              <a:rPr kumimoji="1" lang="ko-KR" altLang="en-US" dirty="0"/>
              <a:t>이미지 노이즈를 연관성 있게 학습 과정으로 적용한 것 정확도 높으나 속도 느림</a:t>
            </a:r>
            <a:r>
              <a:rPr kumimoji="1" lang="en-US" altLang="ko-KR" dirty="0"/>
              <a:t>.</a:t>
            </a:r>
          </a:p>
          <a:p>
            <a:r>
              <a:rPr lang="en" altLang="ko-KR" b="1" dirty="0"/>
              <a:t>Inversion-Free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이미지 연관성 학습 없이도 성능 좋게 나옴</a:t>
            </a:r>
            <a:r>
              <a:rPr kumimoji="1" lang="en-US" altLang="ko-KR" dirty="0"/>
              <a:t>!</a:t>
            </a:r>
            <a:endParaRPr kumimoji="1" lang="ko-KR" alt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2A519713-175A-10CA-DA2B-76434C62D79C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964974"/>
            <a:ext cx="5181600" cy="2072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1746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855E02-EFBF-F7E5-4141-95A4B3E24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DiT</a:t>
            </a:r>
            <a:r>
              <a:rPr kumimoji="1" lang="en-US" altLang="ko-KR" dirty="0"/>
              <a:t> (Diffusion Transformer)</a:t>
            </a:r>
            <a:endParaRPr kumimoji="1" lang="ko-KR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326C36A-DDBB-3CDF-189B-96883945AC3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71550" y="1835944"/>
            <a:ext cx="10248900" cy="433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6724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3D9E4D-6B1B-1528-D351-DA3A4CDE0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b="1" dirty="0" err="1"/>
              <a:t>CogVideoX</a:t>
            </a:r>
            <a:endParaRPr kumimoji="1" lang="ko-KR" altLang="en-US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2AC3E367-C215-DC86-EFB4-C1B1786538F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9915" y="1825625"/>
            <a:ext cx="671217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B5A160D-BA9F-7000-B3D4-6D4DD6726A4B}"/>
              </a:ext>
            </a:extLst>
          </p:cNvPr>
          <p:cNvSpPr txBox="1"/>
          <p:nvPr/>
        </p:nvSpPr>
        <p:spPr>
          <a:xfrm>
            <a:off x="838200" y="6359857"/>
            <a:ext cx="8947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b="1" dirty="0" err="1"/>
              <a:t>CogVideoX</a:t>
            </a:r>
            <a:r>
              <a:rPr lang="en" altLang="ko-KR" b="1" dirty="0"/>
              <a:t>: Text-to-Video Diffusion Models with An Expert Transformer</a:t>
            </a:r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2521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01505B-A0B7-3B0C-3395-A8BEEB143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CogVideoX</a:t>
            </a:r>
            <a:r>
              <a:rPr kumimoji="1" lang="en-US" altLang="ko-KR" dirty="0"/>
              <a:t> </a:t>
            </a:r>
            <a:r>
              <a:rPr kumimoji="1" lang="ko-KR" altLang="en-US" dirty="0"/>
              <a:t>구조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268F0A3F-F339-CC4E-F67A-66BD40EFC56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ko-KR" dirty="0" err="1"/>
              <a:t>DiT</a:t>
            </a:r>
            <a:r>
              <a:rPr lang="ko-KR" altLang="en-US" dirty="0"/>
              <a:t> 구조를 이용한 이미지 생성 </a:t>
            </a:r>
            <a:r>
              <a:rPr lang="en-US" altLang="ko-KR" dirty="0"/>
              <a:t>+</a:t>
            </a:r>
            <a:r>
              <a:rPr lang="ko-KR" altLang="en-US" dirty="0"/>
              <a:t> 시간</a:t>
            </a:r>
            <a:endParaRPr lang="en-US" altLang="ko-KR" dirty="0"/>
          </a:p>
          <a:p>
            <a:pPr lvl="1"/>
            <a:r>
              <a:rPr lang="ko-KR" altLang="en-US" dirty="0"/>
              <a:t>시간 개념을 구하기 위해 하나의 이미지를 </a:t>
            </a:r>
            <a:r>
              <a:rPr lang="en-US" altLang="ko-KR" b="1" dirty="0"/>
              <a:t>3D VAE Encoder </a:t>
            </a:r>
            <a:r>
              <a:rPr lang="ko-KR" altLang="en-US" b="1" dirty="0"/>
              <a:t>처리를 함</a:t>
            </a:r>
            <a:r>
              <a:rPr lang="en-US" altLang="ko-KR" b="1" dirty="0"/>
              <a:t>.</a:t>
            </a:r>
          </a:p>
          <a:p>
            <a:endParaRPr lang="ko-KR" altLang="en-US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897EE94E-AEB8-5693-BE9A-5EAD32190556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927" y="1825625"/>
            <a:ext cx="3908146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6830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B642DE-EAF6-B420-5470-572D9C607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3D </a:t>
            </a:r>
            <a:r>
              <a:rPr lang="en" altLang="ko-KR" dirty="0"/>
              <a:t>Causal</a:t>
            </a:r>
            <a:r>
              <a:rPr lang="en" altLang="ko-KR" b="1" dirty="0"/>
              <a:t> </a:t>
            </a:r>
            <a:r>
              <a:rPr kumimoji="1" lang="en-US" altLang="ko-KR" dirty="0"/>
              <a:t>VAE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25DA025-D7B1-75F2-BA19-FAFD7720119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기본적으로</a:t>
            </a:r>
            <a:r>
              <a:rPr lang="en-US" altLang="ko-KR" dirty="0"/>
              <a:t>, </a:t>
            </a:r>
            <a:r>
              <a:rPr lang="en" altLang="ko-KR" dirty="0"/>
              <a:t>Encoder</a:t>
            </a:r>
            <a:r>
              <a:rPr lang="ko-KR" altLang="en-US" dirty="0"/>
              <a:t>와 </a:t>
            </a:r>
            <a:r>
              <a:rPr lang="en" altLang="ko-KR" dirty="0"/>
              <a:t>Decoder</a:t>
            </a:r>
            <a:r>
              <a:rPr lang="ko-KR" altLang="en-US" dirty="0"/>
              <a:t>에서 보면 </a:t>
            </a:r>
            <a:r>
              <a:rPr lang="en-US" altLang="ko-KR" b="1" dirty="0"/>
              <a:t>2</a:t>
            </a:r>
            <a:r>
              <a:rPr lang="en" altLang="ko-KR" b="1" dirty="0"/>
              <a:t>x </a:t>
            </a:r>
            <a:r>
              <a:rPr lang="en" altLang="ko-KR" b="1" dirty="0" err="1"/>
              <a:t>Downsampling</a:t>
            </a:r>
            <a:endParaRPr lang="en" altLang="ko-KR" b="1" dirty="0"/>
          </a:p>
          <a:p>
            <a:pPr lvl="1"/>
            <a:r>
              <a:rPr lang="en" altLang="ko-KR" dirty="0"/>
              <a:t>Spatial</a:t>
            </a:r>
            <a:r>
              <a:rPr lang="ko-KR" altLang="en-US" dirty="0"/>
              <a:t>은 </a:t>
            </a:r>
            <a:r>
              <a:rPr lang="en-US" altLang="ko-KR" dirty="0"/>
              <a:t>8</a:t>
            </a:r>
            <a:r>
              <a:rPr lang="ko-KR" altLang="en-US" dirty="0"/>
              <a:t>배</a:t>
            </a:r>
            <a:endParaRPr lang="en-US" altLang="ko-KR" dirty="0"/>
          </a:p>
          <a:p>
            <a:pPr lvl="1"/>
            <a:r>
              <a:rPr lang="en" altLang="ko-KR" dirty="0"/>
              <a:t>temporal</a:t>
            </a:r>
            <a:r>
              <a:rPr lang="ko-KR" altLang="en-US" dirty="0"/>
              <a:t>은 </a:t>
            </a:r>
            <a:r>
              <a:rPr lang="en-US" altLang="ko-KR" dirty="0"/>
              <a:t>4</a:t>
            </a:r>
            <a:r>
              <a:rPr lang="ko-KR" altLang="en-US" dirty="0"/>
              <a:t>배 줄어드는 구조</a:t>
            </a:r>
            <a:endParaRPr lang="en-US" altLang="ko-KR" dirty="0"/>
          </a:p>
          <a:p>
            <a:r>
              <a:rPr lang="ko-KR" altLang="en-US" b="1" u="sng" dirty="0"/>
              <a:t>현재와 과거에 영향을 </a:t>
            </a:r>
            <a:r>
              <a:rPr lang="ko-KR" altLang="en-US" b="1" u="sng" dirty="0" err="1"/>
              <a:t>적게함</a:t>
            </a:r>
            <a:r>
              <a:rPr lang="en-US" altLang="ko-KR" b="1" u="sng" dirty="0"/>
              <a:t>.(</a:t>
            </a:r>
            <a:r>
              <a:rPr lang="ko-KR" altLang="en-US" b="1" u="sng" dirty="0"/>
              <a:t>많이 변화할 필요</a:t>
            </a:r>
            <a:r>
              <a:rPr lang="en-US" altLang="ko-KR" b="1" u="sng" dirty="0"/>
              <a:t>x)</a:t>
            </a:r>
          </a:p>
          <a:p>
            <a:endParaRPr kumimoji="1" lang="ko-KR" altLang="en-US" u="sng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EA93393F-5622-8DD7-8765-59E8DFE45CA6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717564"/>
            <a:ext cx="5181600" cy="2567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1469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4C520-EA9B-44AA-6489-7E4C9A46E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Expert Transformer - </a:t>
            </a:r>
            <a:r>
              <a:rPr lang="en" altLang="ko-KR" b="1" dirty="0"/>
              <a:t>3D Full Attention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1C1A371-7FFE-9387-D8F8-6BADB698E0F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ko-KR" altLang="en-US" dirty="0"/>
              <a:t>현재</a:t>
            </a:r>
            <a:r>
              <a:rPr kumimoji="1" lang="en-US" altLang="ko-KR" dirty="0"/>
              <a:t>,</a:t>
            </a:r>
            <a:r>
              <a:rPr kumimoji="1" lang="ko-KR" altLang="en-US" dirty="0"/>
              <a:t> 다음 프레임 각 영역별로 동시 계산 적용</a:t>
            </a:r>
            <a:endParaRPr kumimoji="1" lang="en-US" altLang="ko-KR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11EF1A80-E709-CD29-978B-383D64F797AC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1100" y="2680494"/>
            <a:ext cx="4495800" cy="264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748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53F448-1A41-499B-90C6-F68357A27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b="1" dirty="0"/>
              <a:t>Mixed Training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97063E5-A876-A16D-9E94-3EB545BD48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783239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dirty="0"/>
              <a:t>이미지</a:t>
            </a:r>
            <a:r>
              <a:rPr kumimoji="1" lang="en-US" altLang="ko-KR" dirty="0"/>
              <a:t>,</a:t>
            </a:r>
            <a:r>
              <a:rPr kumimoji="1" lang="ko-KR" altLang="en-US" dirty="0"/>
              <a:t> 영상 생성에 차이를 줄이기 위한 다른 영상 이미지들을 연결하여 학습 방안 제시</a:t>
            </a:r>
            <a:endParaRPr kumimoji="1" lang="en-US" altLang="ko-KR" dirty="0"/>
          </a:p>
          <a:p>
            <a:pPr lvl="1">
              <a:lnSpc>
                <a:spcPct val="150000"/>
              </a:lnSpc>
            </a:pPr>
            <a:r>
              <a:rPr kumimoji="1" lang="ko-KR" altLang="en-US" dirty="0"/>
              <a:t>이전 방식으로 공간을 동일하게 하며</a:t>
            </a:r>
            <a:r>
              <a:rPr kumimoji="1" lang="en-US" altLang="ko-KR" dirty="0"/>
              <a:t>,</a:t>
            </a:r>
            <a:r>
              <a:rPr kumimoji="1" lang="ko-KR" altLang="en-US" dirty="0"/>
              <a:t> 큰 이미지는 자르기 처리</a:t>
            </a:r>
            <a:endParaRPr kumimoji="1" lang="en-US" altLang="ko-KR" dirty="0"/>
          </a:p>
          <a:p>
            <a:pPr lvl="1">
              <a:lnSpc>
                <a:spcPct val="150000"/>
              </a:lnSpc>
            </a:pPr>
            <a:r>
              <a:rPr kumimoji="1" lang="ko-KR" altLang="en-US" dirty="0"/>
              <a:t>공간이 작은 이미지는 패딩 처리</a:t>
            </a:r>
            <a:endParaRPr kumimoji="1" lang="en-US" altLang="ko-KR" dirty="0"/>
          </a:p>
          <a:p>
            <a:pPr lvl="1">
              <a:lnSpc>
                <a:spcPct val="150000"/>
              </a:lnSpc>
            </a:pPr>
            <a:r>
              <a:rPr kumimoji="1" lang="ko-KR" altLang="en-US" dirty="0"/>
              <a:t>또한 이미지 크기 점차 크게 적용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93A50719-84BC-1AC5-D50D-EF2E8C9933CE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771353"/>
            <a:ext cx="5181600" cy="2459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9518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C64652-CC71-ACF9-56B7-3997EE803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b="1" dirty="0" err="1"/>
              <a:t>FlowDirector</a:t>
            </a:r>
            <a:endParaRPr kumimoji="1" lang="ko-KR" alt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C0A6EBA-214F-08BC-A64B-F639A83F0C2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7710" y="1825625"/>
            <a:ext cx="813657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80F5907-EC88-97B6-B272-EDFD4F7CE247}"/>
              </a:ext>
            </a:extLst>
          </p:cNvPr>
          <p:cNvSpPr txBox="1"/>
          <p:nvPr/>
        </p:nvSpPr>
        <p:spPr>
          <a:xfrm>
            <a:off x="1576316" y="6311900"/>
            <a:ext cx="9191767" cy="361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lnSpc>
                <a:spcPts val="2099"/>
              </a:lnSpc>
              <a:spcAft>
                <a:spcPts val="900"/>
              </a:spcAft>
              <a:buNone/>
            </a:pPr>
            <a:r>
              <a:rPr lang="en" altLang="ko-KR" b="1" i="0" u="none" strike="noStrike" dirty="0" err="1">
                <a:solidFill>
                  <a:srgbClr val="000000"/>
                </a:solidFill>
                <a:effectLst/>
                <a:latin typeface="Lucida Grande" panose="020B0600040502020204" pitchFamily="34" charset="0"/>
              </a:rPr>
              <a:t>FlowDirector</a:t>
            </a:r>
            <a:r>
              <a:rPr lang="en" altLang="ko-KR" b="1" i="0" u="none" strike="noStrike" dirty="0">
                <a:solidFill>
                  <a:srgbClr val="000000"/>
                </a:solidFill>
                <a:effectLst/>
                <a:latin typeface="Lucida Grande" panose="020B0600040502020204" pitchFamily="34" charset="0"/>
              </a:rPr>
              <a:t>: Training-Free Flow Steering for Precise Text-to-Video Editing</a:t>
            </a:r>
          </a:p>
        </p:txBody>
      </p:sp>
    </p:spTree>
    <p:extLst>
      <p:ext uri="{BB962C8B-B14F-4D97-AF65-F5344CB8AC3E}">
        <p14:creationId xmlns:p14="http://schemas.microsoft.com/office/powerpoint/2010/main" val="1417623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B38697-FC8B-6307-16AA-A223A91E6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FlowDirector</a:t>
            </a:r>
            <a:r>
              <a:rPr kumimoji="1" lang="en-US" altLang="ko-KR" dirty="0"/>
              <a:t> </a:t>
            </a:r>
            <a:r>
              <a:rPr kumimoji="1" lang="ko-KR" altLang="en-US" dirty="0"/>
              <a:t>구조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0E498FE-2C78-2D8E-3F16-D56FA9B40DA7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200" y="1476665"/>
            <a:ext cx="5181600" cy="2674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5F2378-8EB7-6BB2-9657-3DAB6D98C7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982639"/>
            <a:ext cx="5633113" cy="5194324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" altLang="ko-KR" b="1" dirty="0"/>
              <a:t>attention masking</a:t>
            </a:r>
            <a:endParaRPr lang="en-US" altLang="ko-KR" b="1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해당 객체의 물체를 </a:t>
            </a:r>
            <a:r>
              <a:rPr lang="ko-KR" altLang="en-US" dirty="0" err="1"/>
              <a:t>마스킹</a:t>
            </a:r>
            <a:r>
              <a:rPr lang="ko-KR" altLang="en-US" dirty="0"/>
              <a:t> 처리함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Attention(Query, Key, Value)</a:t>
            </a:r>
            <a:r>
              <a:rPr lang="ko-KR" altLang="en-US" dirty="0"/>
              <a:t> 내용들의 계산으로 </a:t>
            </a:r>
            <a:r>
              <a:rPr lang="ko-KR" altLang="en-US" dirty="0" err="1"/>
              <a:t>구해짐</a:t>
            </a:r>
            <a:r>
              <a:rPr lang="en-US" altLang="ko-KR" dirty="0"/>
              <a:t>.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Object Text, Attention shape</a:t>
            </a:r>
            <a:r>
              <a:rPr lang="ko-KR" altLang="en-US" dirty="0" err="1"/>
              <a:t>를</a:t>
            </a:r>
            <a:r>
              <a:rPr lang="ko-KR" altLang="en-US" dirty="0"/>
              <a:t> 동일하게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" altLang="ko-KR" b="1" dirty="0"/>
              <a:t>differential averaging guidance</a:t>
            </a:r>
          </a:p>
          <a:p>
            <a:pPr lvl="1">
              <a:lnSpc>
                <a:spcPct val="150000"/>
              </a:lnSpc>
            </a:pPr>
            <a:r>
              <a:rPr lang="ko-KR" altLang="en-US" dirty="0"/>
              <a:t>이미지 생성하고 나온 과정</a:t>
            </a:r>
            <a:r>
              <a:rPr lang="en-US" altLang="ko-KR" dirty="0"/>
              <a:t>(Denoise</a:t>
            </a:r>
            <a:r>
              <a:rPr lang="ko-KR" altLang="en-US" dirty="0"/>
              <a:t>처리 유사</a:t>
            </a:r>
            <a:r>
              <a:rPr lang="en-US" altLang="ko-KR" dirty="0"/>
              <a:t>,</a:t>
            </a:r>
            <a:r>
              <a:rPr lang="ko-KR" altLang="en-US" dirty="0"/>
              <a:t> 속도</a:t>
            </a:r>
            <a:r>
              <a:rPr lang="en-US" altLang="ko-KR" dirty="0"/>
              <a:t>)</a:t>
            </a:r>
            <a:r>
              <a:rPr lang="ko-KR" altLang="en-US" dirty="0" err="1"/>
              <a:t>를</a:t>
            </a:r>
            <a:r>
              <a:rPr lang="ko-KR" altLang="en-US" dirty="0"/>
              <a:t> 평균화 처리</a:t>
            </a:r>
            <a:r>
              <a:rPr lang="en-US" altLang="ko-KR" dirty="0"/>
              <a:t>(</a:t>
            </a:r>
            <a:r>
              <a:rPr lang="ko-KR" altLang="en-US" dirty="0"/>
              <a:t>쉽게 말해 </a:t>
            </a:r>
            <a:r>
              <a:rPr lang="ko-KR" altLang="en-US" dirty="0" err="1"/>
              <a:t>모션블러</a:t>
            </a:r>
            <a:r>
              <a:rPr lang="en-US" altLang="ko-KR" dirty="0"/>
              <a:t>)</a:t>
            </a:r>
          </a:p>
          <a:p>
            <a:pPr lvl="1">
              <a:lnSpc>
                <a:spcPct val="150000"/>
              </a:lnSpc>
            </a:pPr>
            <a:endParaRPr lang="en-US" altLang="ko-KR" b="1" dirty="0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A337B06B-CD67-7400-3663-B9EC406023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762" y="4151213"/>
            <a:ext cx="5736876" cy="2597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2002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1740</TotalTime>
  <Words>284</Words>
  <Application>Microsoft Macintosh PowerPoint</Application>
  <PresentationFormat>와이드스크린</PresentationFormat>
  <Paragraphs>40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맑은 고딕</vt:lpstr>
      <vt:lpstr>Arial</vt:lpstr>
      <vt:lpstr>Lucida Grande</vt:lpstr>
      <vt:lpstr>Office 테마</vt:lpstr>
      <vt:lpstr>AI 실전 12주차</vt:lpstr>
      <vt:lpstr>DiT (Diffusion Transformer)</vt:lpstr>
      <vt:lpstr>CogVideoX</vt:lpstr>
      <vt:lpstr>CogVideoX 구조</vt:lpstr>
      <vt:lpstr>3D Causal VAE</vt:lpstr>
      <vt:lpstr>Expert Transformer - 3D Full Attention</vt:lpstr>
      <vt:lpstr>Mixed Training</vt:lpstr>
      <vt:lpstr>FlowDirector</vt:lpstr>
      <vt:lpstr>FlowDirector 구조</vt:lpstr>
      <vt:lpstr>이미지 생성 잘하기 위한 방안</vt:lpstr>
      <vt:lpstr>이미지를 생성를 잘 하기 위한 방안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박정수</dc:creator>
  <cp:lastModifiedBy>박정수</cp:lastModifiedBy>
  <cp:revision>28</cp:revision>
  <dcterms:created xsi:type="dcterms:W3CDTF">2025-05-17T05:20:39Z</dcterms:created>
  <dcterms:modified xsi:type="dcterms:W3CDTF">2025-08-17T07:01:23Z</dcterms:modified>
</cp:coreProperties>
</file>

<file path=docProps/thumbnail.jpeg>
</file>